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4" r:id="rId8"/>
    <p:sldId id="261" r:id="rId9"/>
    <p:sldId id="26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7" d="100"/>
          <a:sy n="77" d="100"/>
        </p:scale>
        <p:origin x="68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2/28/2019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2/28/2019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s://reg.lancsd.org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5256" y="2171775"/>
            <a:ext cx="9050097" cy="1646302"/>
          </a:xfrm>
        </p:spPr>
        <p:txBody>
          <a:bodyPr/>
          <a:lstStyle/>
          <a:p>
            <a:pPr lvl="0" algn="l" defTabSz="914400" eaLnBrk="0" fontAlgn="base" hangingPunct="0">
              <a:spcAft>
                <a:spcPct val="0"/>
              </a:spcAft>
            </a:pPr>
            <a:r>
              <a:rPr lang="es-ES" altLang="en-US" dirty="0">
                <a:solidFill>
                  <a:srgbClr val="212121"/>
                </a:solidFill>
                <a:latin typeface="inherit"/>
              </a:rPr>
              <a:t>Instrucciones para padres</a:t>
            </a:r>
            <a:r>
              <a:rPr lang="es-ES" altLang="en-US" sz="1600" dirty="0">
                <a:solidFill>
                  <a:schemeClr val="tx1"/>
                </a:solidFill>
              </a:rPr>
              <a:t> </a:t>
            </a:r>
            <a:endParaRPr lang="es-ES" altLang="en-US" sz="44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5256" y="3818077"/>
            <a:ext cx="7766936" cy="1096899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sz="3200" dirty="0" err="1" smtClean="0"/>
              <a:t>Aplicación</a:t>
            </a:r>
            <a:r>
              <a:rPr lang="en-US" sz="3200" dirty="0" smtClean="0"/>
              <a:t> para Zona de </a:t>
            </a:r>
            <a:r>
              <a:rPr lang="en-US" sz="3200" dirty="0" err="1" smtClean="0"/>
              <a:t>Exención</a:t>
            </a:r>
            <a:endParaRPr lang="en-US" sz="3200" dirty="0" smtClean="0"/>
          </a:p>
          <a:p>
            <a:pPr algn="ctr"/>
            <a:r>
              <a:rPr lang="en-US" sz="3200" dirty="0" smtClean="0"/>
              <a:t>Marzo15-Abril 15</a:t>
            </a:r>
            <a:endParaRPr lang="en-US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4724" y="392169"/>
            <a:ext cx="3048000" cy="2066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1924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https://reg.lancsd.org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1. Cree una cuenta para padres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771313" y="2535382"/>
            <a:ext cx="2800003" cy="1754326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>Comience aquí. </a:t>
            </a:r>
            <a:r>
              <a:rPr lang="es-ES" dirty="0"/>
              <a:t>La próxima vez que inicie sesión, puede conectarse con su cuenta de redes sociales, si lo desea.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3708" y="2160588"/>
            <a:ext cx="7264622" cy="3881437"/>
          </a:xfrm>
        </p:spPr>
      </p:pic>
      <p:sp>
        <p:nvSpPr>
          <p:cNvPr id="5" name="Down Arrow 4"/>
          <p:cNvSpPr/>
          <p:nvPr/>
        </p:nvSpPr>
        <p:spPr>
          <a:xfrm rot="1984381">
            <a:off x="7649909" y="1174439"/>
            <a:ext cx="797459" cy="1735441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977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480120" y="1943999"/>
            <a:ext cx="3454116" cy="1754326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r>
              <a:rPr lang="en-US" dirty="0" smtClean="0"/>
              <a:t>No se require el número de identificación del estudiante, </a:t>
            </a:r>
            <a:r>
              <a:rPr lang="en-US" dirty="0" err="1" smtClean="0"/>
              <a:t>pero</a:t>
            </a:r>
            <a:r>
              <a:rPr lang="en-US" dirty="0" smtClean="0"/>
              <a:t> </a:t>
            </a:r>
            <a:r>
              <a:rPr lang="en-US" dirty="0" err="1" smtClean="0"/>
              <a:t>permitirá</a:t>
            </a:r>
            <a:r>
              <a:rPr lang="en-US" dirty="0" smtClean="0"/>
              <a:t> que </a:t>
            </a:r>
            <a:r>
              <a:rPr lang="en-US" dirty="0" err="1" smtClean="0"/>
              <a:t>los</a:t>
            </a:r>
            <a:r>
              <a:rPr lang="en-US" dirty="0" smtClean="0"/>
              <a:t> </a:t>
            </a:r>
            <a:r>
              <a:rPr lang="en-US" dirty="0" err="1" smtClean="0"/>
              <a:t>datos</a:t>
            </a:r>
            <a:r>
              <a:rPr lang="en-US" dirty="0" smtClean="0"/>
              <a:t> </a:t>
            </a:r>
            <a:r>
              <a:rPr lang="en-US" dirty="0" err="1" smtClean="0"/>
              <a:t>aparezcan</a:t>
            </a:r>
            <a:r>
              <a:rPr lang="en-US" dirty="0" smtClean="0"/>
              <a:t> en </a:t>
            </a:r>
            <a:r>
              <a:rPr lang="en-US" dirty="0" err="1" smtClean="0"/>
              <a:t>otras</a:t>
            </a:r>
            <a:r>
              <a:rPr lang="en-US" dirty="0" smtClean="0"/>
              <a:t> </a:t>
            </a:r>
            <a:r>
              <a:rPr lang="en-US" dirty="0" err="1" smtClean="0"/>
              <a:t>páginas</a:t>
            </a:r>
            <a:r>
              <a:rPr lang="en-US" dirty="0" smtClean="0"/>
              <a:t> </a:t>
            </a:r>
            <a:r>
              <a:rPr lang="en-US" dirty="0" err="1" smtClean="0"/>
              <a:t>automáticamente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2401" y="464560"/>
            <a:ext cx="4140613" cy="1332693"/>
          </a:xfrm>
          <a:prstGeom prst="rect">
            <a:avLst/>
          </a:prstGeom>
        </p:spPr>
      </p:pic>
      <p:sp>
        <p:nvSpPr>
          <p:cNvPr id="11" name="Left Arrow 10"/>
          <p:cNvSpPr/>
          <p:nvPr/>
        </p:nvSpPr>
        <p:spPr>
          <a:xfrm rot="20091110">
            <a:off x="4422677" y="551722"/>
            <a:ext cx="1446284" cy="593589"/>
          </a:xfrm>
          <a:prstGeom prst="leftArrow">
            <a:avLst>
              <a:gd name="adj1" fmla="val 44929"/>
              <a:gd name="adj2" fmla="val 5000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Content Placeholder 1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6345" y="1885015"/>
            <a:ext cx="7253775" cy="4579962"/>
          </a:xfrm>
        </p:spPr>
      </p:pic>
      <p:sp>
        <p:nvSpPr>
          <p:cNvPr id="6" name="Down Arrow 5"/>
          <p:cNvSpPr/>
          <p:nvPr/>
        </p:nvSpPr>
        <p:spPr>
          <a:xfrm rot="4265083">
            <a:off x="4760089" y="2953257"/>
            <a:ext cx="490851" cy="118575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146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Portal de Padres PowerSchool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61369" y="2160588"/>
            <a:ext cx="5029300" cy="388143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752244" y="3208713"/>
            <a:ext cx="2890520" cy="175432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Para encontrar el número de identificación del estudiante, puede iniciar session en su cuenta del Portal de Padres de PowerSchool</a:t>
            </a:r>
            <a:endParaRPr lang="en-US" dirty="0"/>
          </a:p>
        </p:txBody>
      </p:sp>
      <p:sp>
        <p:nvSpPr>
          <p:cNvPr id="6" name="Left Arrow 5"/>
          <p:cNvSpPr/>
          <p:nvPr/>
        </p:nvSpPr>
        <p:spPr>
          <a:xfrm rot="19935205">
            <a:off x="3144799" y="4694791"/>
            <a:ext cx="2947050" cy="831272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514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8948" y="319262"/>
            <a:ext cx="7739688" cy="6407662"/>
          </a:xfrm>
        </p:spPr>
      </p:pic>
      <p:sp>
        <p:nvSpPr>
          <p:cNvPr id="5" name="TextBox 4"/>
          <p:cNvSpPr txBox="1"/>
          <p:nvPr/>
        </p:nvSpPr>
        <p:spPr>
          <a:xfrm>
            <a:off x="5638091" y="3538898"/>
            <a:ext cx="25553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Grado escolar reciente</a:t>
            </a:r>
            <a:endParaRPr lang="en-US" dirty="0"/>
          </a:p>
        </p:txBody>
      </p:sp>
      <p:sp>
        <p:nvSpPr>
          <p:cNvPr id="6" name="Left Arrow 5"/>
          <p:cNvSpPr/>
          <p:nvPr/>
        </p:nvSpPr>
        <p:spPr>
          <a:xfrm>
            <a:off x="4622105" y="3594970"/>
            <a:ext cx="1015986" cy="28165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736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7031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Información de Padres y Selección de Escuela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868964" y="4691911"/>
            <a:ext cx="3251089" cy="1200329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Las preguntas variarán según sus selecciones para la información del padre/</a:t>
            </a:r>
            <a:r>
              <a:rPr lang="en-US" dirty="0" err="1" smtClean="0"/>
              <a:t>acudiente</a:t>
            </a:r>
            <a:endParaRPr lang="en-US" dirty="0"/>
          </a:p>
        </p:txBody>
      </p:sp>
      <p:pic>
        <p:nvPicPr>
          <p:cNvPr id="12" name="Content Placeholder 1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8351" y="1437742"/>
            <a:ext cx="7562850" cy="2676525"/>
          </a:xfrm>
        </p:spPr>
      </p:pic>
    </p:spTree>
    <p:extLst>
      <p:ext uri="{BB962C8B-B14F-4D97-AF65-F5344CB8AC3E}">
        <p14:creationId xmlns:p14="http://schemas.microsoft.com/office/powerpoint/2010/main" val="2708685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55" b="7038"/>
          <a:stretch/>
        </p:blipFill>
        <p:spPr>
          <a:xfrm>
            <a:off x="601662" y="584200"/>
            <a:ext cx="8296275" cy="37465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069136" y="799970"/>
            <a:ext cx="3014663" cy="1477328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Seleccione una escuela del el menú de selecciones. Usted NO tiene que escoger una segunda opción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0926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06" y="573609"/>
            <a:ext cx="8001000" cy="2686050"/>
          </a:xfr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06" y="3489325"/>
            <a:ext cx="8001000" cy="2952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0046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eft Arrow 5"/>
          <p:cNvSpPr/>
          <p:nvPr/>
        </p:nvSpPr>
        <p:spPr>
          <a:xfrm rot="19221264">
            <a:off x="6186985" y="981455"/>
            <a:ext cx="1541527" cy="901682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682532" y="2961178"/>
            <a:ext cx="4156363" cy="1200329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Podra</a:t>
            </a:r>
            <a:r>
              <a:rPr lang="en-US" dirty="0" smtClean="0"/>
              <a:t> </a:t>
            </a:r>
            <a:r>
              <a:rPr lang="en-US" dirty="0" err="1" smtClean="0"/>
              <a:t>ahorrar</a:t>
            </a:r>
            <a:r>
              <a:rPr lang="en-US" dirty="0" smtClean="0"/>
              <a:t> y </a:t>
            </a:r>
            <a:r>
              <a:rPr lang="en-US" dirty="0" err="1" smtClean="0"/>
              <a:t>guardar</a:t>
            </a:r>
            <a:r>
              <a:rPr lang="en-US" dirty="0" smtClean="0"/>
              <a:t> la </a:t>
            </a:r>
            <a:r>
              <a:rPr lang="en-US" dirty="0" err="1" smtClean="0"/>
              <a:t>aplicación</a:t>
            </a:r>
            <a:r>
              <a:rPr lang="en-US" dirty="0" smtClean="0"/>
              <a:t> y </a:t>
            </a:r>
            <a:r>
              <a:rPr lang="en-US" dirty="0" err="1" smtClean="0"/>
              <a:t>terminarla</a:t>
            </a:r>
            <a:r>
              <a:rPr lang="en-US" dirty="0" smtClean="0"/>
              <a:t> </a:t>
            </a:r>
            <a:r>
              <a:rPr lang="en-US" dirty="0" err="1" smtClean="0"/>
              <a:t>despues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necesario</a:t>
            </a:r>
            <a:r>
              <a:rPr lang="en-US" dirty="0" smtClean="0"/>
              <a:t>. </a:t>
            </a:r>
            <a:r>
              <a:rPr lang="en-US" dirty="0" err="1" smtClean="0"/>
              <a:t>Asegúrese</a:t>
            </a:r>
            <a:r>
              <a:rPr lang="en-US" dirty="0" smtClean="0"/>
              <a:t> de </a:t>
            </a:r>
            <a:r>
              <a:rPr lang="en-US" dirty="0" err="1" smtClean="0"/>
              <a:t>enviar</a:t>
            </a:r>
            <a:r>
              <a:rPr lang="en-US" dirty="0" smtClean="0"/>
              <a:t> la </a:t>
            </a:r>
            <a:r>
              <a:rPr lang="en-US" dirty="0" err="1" smtClean="0"/>
              <a:t>aplicación</a:t>
            </a:r>
            <a:r>
              <a:rPr lang="en-US" dirty="0" smtClean="0"/>
              <a:t> antes del 15 </a:t>
            </a:r>
            <a:r>
              <a:rPr lang="en-US" smtClean="0"/>
              <a:t>de Abril!</a:t>
            </a:r>
            <a:endParaRPr lang="en-US" dirty="0" smtClean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1369" y="1981200"/>
            <a:ext cx="7076536" cy="584200"/>
          </a:xfrm>
        </p:spPr>
      </p:pic>
    </p:spTree>
    <p:extLst>
      <p:ext uri="{BB962C8B-B14F-4D97-AF65-F5344CB8AC3E}">
        <p14:creationId xmlns:p14="http://schemas.microsoft.com/office/powerpoint/2010/main" val="1702831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95</TotalTime>
  <Words>121</Words>
  <Application>Microsoft Office PowerPoint</Application>
  <PresentationFormat>Widescreen</PresentationFormat>
  <Paragraphs>14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inherit</vt:lpstr>
      <vt:lpstr>Trebuchet MS</vt:lpstr>
      <vt:lpstr>Wingdings 3</vt:lpstr>
      <vt:lpstr>Facet</vt:lpstr>
      <vt:lpstr>Instrucciones para padres </vt:lpstr>
      <vt:lpstr>https://reg.lancsd.org 1. Cree una cuenta para padres</vt:lpstr>
      <vt:lpstr>PowerPoint Presentation</vt:lpstr>
      <vt:lpstr>Portal de Padres PowerSchool</vt:lpstr>
      <vt:lpstr>PowerPoint Presentation</vt:lpstr>
      <vt:lpstr>Información de Padres y Selección de Escuela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 for Parents</dc:title>
  <dc:creator>Rebecca Cooksey</dc:creator>
  <cp:lastModifiedBy>Rebecca Cooksey</cp:lastModifiedBy>
  <cp:revision>11</cp:revision>
  <dcterms:created xsi:type="dcterms:W3CDTF">2019-02-27T23:14:04Z</dcterms:created>
  <dcterms:modified xsi:type="dcterms:W3CDTF">2019-02-28T19:16:22Z</dcterms:modified>
</cp:coreProperties>
</file>